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3" r:id="rId7"/>
    <p:sldId id="260" r:id="rId8"/>
    <p:sldId id="259" r:id="rId9"/>
    <p:sldId id="261" r:id="rId10"/>
    <p:sldId id="262"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DA504C-9F56-E3F2-1305-B6B95686D12A}" v="1057" dt="2025-11-30T21:12:11.774"/>
    <p1510:client id="{AACDD9FE-72E3-9337-B858-0473B9E36B85}" v="47" dt="2025-12-01T11:53:33.4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COCAIGN" userId="S::frank.cocaign@enseignement-catholique.bzh::87a402e8-bf2f-40d7-a39d-47ed92001e5b" providerId="AD" clId="Web-{AACDD9FE-72E3-9337-B858-0473B9E36B85}"/>
    <pc:docChg chg="modSld">
      <pc:chgData name="Frank COCAIGN" userId="S::frank.cocaign@enseignement-catholique.bzh::87a402e8-bf2f-40d7-a39d-47ed92001e5b" providerId="AD" clId="Web-{AACDD9FE-72E3-9337-B858-0473B9E36B85}" dt="2025-12-01T11:53:33.408" v="43" actId="20577"/>
      <pc:docMkLst>
        <pc:docMk/>
      </pc:docMkLst>
      <pc:sldChg chg="addSp delSp modSp">
        <pc:chgData name="Frank COCAIGN" userId="S::frank.cocaign@enseignement-catholique.bzh::87a402e8-bf2f-40d7-a39d-47ed92001e5b" providerId="AD" clId="Web-{AACDD9FE-72E3-9337-B858-0473B9E36B85}" dt="2025-12-01T10:56:56.077" v="12" actId="1076"/>
        <pc:sldMkLst>
          <pc:docMk/>
          <pc:sldMk cId="3212959048" sldId="258"/>
        </pc:sldMkLst>
        <pc:spChg chg="mod">
          <ac:chgData name="Frank COCAIGN" userId="S::frank.cocaign@enseignement-catholique.bzh::87a402e8-bf2f-40d7-a39d-47ed92001e5b" providerId="AD" clId="Web-{AACDD9FE-72E3-9337-B858-0473B9E36B85}" dt="2025-12-01T10:56:08.107" v="8" actId="1076"/>
          <ac:spMkLst>
            <pc:docMk/>
            <pc:sldMk cId="3212959048" sldId="258"/>
            <ac:spMk id="2" creationId="{E233EAD4-902D-8C8A-1693-BC9716E85E19}"/>
          </ac:spMkLst>
        </pc:spChg>
        <pc:spChg chg="del mod">
          <ac:chgData name="Frank COCAIGN" userId="S::frank.cocaign@enseignement-catholique.bzh::87a402e8-bf2f-40d7-a39d-47ed92001e5b" providerId="AD" clId="Web-{AACDD9FE-72E3-9337-B858-0473B9E36B85}" dt="2025-12-01T10:55:21.168" v="2"/>
          <ac:spMkLst>
            <pc:docMk/>
            <pc:sldMk cId="3212959048" sldId="258"/>
            <ac:spMk id="3" creationId="{226B49AC-077D-1393-EBF9-07DF86712D13}"/>
          </ac:spMkLst>
        </pc:spChg>
        <pc:spChg chg="add del mod">
          <ac:chgData name="Frank COCAIGN" userId="S::frank.cocaign@enseignement-catholique.bzh::87a402e8-bf2f-40d7-a39d-47ed92001e5b" providerId="AD" clId="Web-{AACDD9FE-72E3-9337-B858-0473B9E36B85}" dt="2025-12-01T10:55:27.309" v="3"/>
          <ac:spMkLst>
            <pc:docMk/>
            <pc:sldMk cId="3212959048" sldId="258"/>
            <ac:spMk id="5" creationId="{B2A78688-92D4-3874-4DF1-326366528643}"/>
          </ac:spMkLst>
        </pc:spChg>
        <pc:picChg chg="add mod">
          <ac:chgData name="Frank COCAIGN" userId="S::frank.cocaign@enseignement-catholique.bzh::87a402e8-bf2f-40d7-a39d-47ed92001e5b" providerId="AD" clId="Web-{AACDD9FE-72E3-9337-B858-0473B9E36B85}" dt="2025-12-01T10:55:57.060" v="6" actId="14100"/>
          <ac:picMkLst>
            <pc:docMk/>
            <pc:sldMk cId="3212959048" sldId="258"/>
            <ac:picMk id="6" creationId="{B021A2EC-2B34-2939-42FF-EAA306CF6D8E}"/>
          </ac:picMkLst>
        </pc:picChg>
        <pc:picChg chg="add mod">
          <ac:chgData name="Frank COCAIGN" userId="S::frank.cocaign@enseignement-catholique.bzh::87a402e8-bf2f-40d7-a39d-47ed92001e5b" providerId="AD" clId="Web-{AACDD9FE-72E3-9337-B858-0473B9E36B85}" dt="2025-12-01T10:56:56.077" v="12" actId="1076"/>
          <ac:picMkLst>
            <pc:docMk/>
            <pc:sldMk cId="3212959048" sldId="258"/>
            <ac:picMk id="7" creationId="{C25DEE24-634A-0B9D-47BE-7D7D7BEE4F78}"/>
          </ac:picMkLst>
        </pc:picChg>
      </pc:sldChg>
      <pc:sldChg chg="modSp">
        <pc:chgData name="Frank COCAIGN" userId="S::frank.cocaign@enseignement-catholique.bzh::87a402e8-bf2f-40d7-a39d-47ed92001e5b" providerId="AD" clId="Web-{AACDD9FE-72E3-9337-B858-0473B9E36B85}" dt="2025-12-01T11:52:33.251" v="17" actId="20577"/>
        <pc:sldMkLst>
          <pc:docMk/>
          <pc:sldMk cId="1330891632" sldId="261"/>
        </pc:sldMkLst>
        <pc:spChg chg="mod">
          <ac:chgData name="Frank COCAIGN" userId="S::frank.cocaign@enseignement-catholique.bzh::87a402e8-bf2f-40d7-a39d-47ed92001e5b" providerId="AD" clId="Web-{AACDD9FE-72E3-9337-B858-0473B9E36B85}" dt="2025-12-01T11:52:33.251" v="17" actId="20577"/>
          <ac:spMkLst>
            <pc:docMk/>
            <pc:sldMk cId="1330891632" sldId="261"/>
            <ac:spMk id="3" creationId="{6CD9DC33-4665-D015-3020-505A5E487B74}"/>
          </ac:spMkLst>
        </pc:spChg>
      </pc:sldChg>
      <pc:sldChg chg="modSp">
        <pc:chgData name="Frank COCAIGN" userId="S::frank.cocaign@enseignement-catholique.bzh::87a402e8-bf2f-40d7-a39d-47ed92001e5b" providerId="AD" clId="Web-{AACDD9FE-72E3-9337-B858-0473B9E36B85}" dt="2025-12-01T11:53:33.408" v="43" actId="20577"/>
        <pc:sldMkLst>
          <pc:docMk/>
          <pc:sldMk cId="3669292309" sldId="262"/>
        </pc:sldMkLst>
        <pc:spChg chg="mod">
          <ac:chgData name="Frank COCAIGN" userId="S::frank.cocaign@enseignement-catholique.bzh::87a402e8-bf2f-40d7-a39d-47ed92001e5b" providerId="AD" clId="Web-{AACDD9FE-72E3-9337-B858-0473B9E36B85}" dt="2025-12-01T11:53:33.408" v="43" actId="20577"/>
          <ac:spMkLst>
            <pc:docMk/>
            <pc:sldMk cId="3669292309" sldId="262"/>
            <ac:spMk id="2" creationId="{045863B3-F8E0-F3D7-89F9-DF8B8DEB8650}"/>
          </ac:spMkLst>
        </pc:spChg>
      </pc:sldChg>
      <pc:sldChg chg="modSp">
        <pc:chgData name="Frank COCAIGN" userId="S::frank.cocaign@enseignement-catholique.bzh::87a402e8-bf2f-40d7-a39d-47ed92001e5b" providerId="AD" clId="Web-{AACDD9FE-72E3-9337-B858-0473B9E36B85}" dt="2025-12-01T10:57:55.968" v="15" actId="20577"/>
        <pc:sldMkLst>
          <pc:docMk/>
          <pc:sldMk cId="568856129" sldId="263"/>
        </pc:sldMkLst>
        <pc:spChg chg="mod">
          <ac:chgData name="Frank COCAIGN" userId="S::frank.cocaign@enseignement-catholique.bzh::87a402e8-bf2f-40d7-a39d-47ed92001e5b" providerId="AD" clId="Web-{AACDD9FE-72E3-9337-B858-0473B9E36B85}" dt="2025-12-01T10:57:55.968" v="15" actId="20577"/>
          <ac:spMkLst>
            <pc:docMk/>
            <pc:sldMk cId="568856129" sldId="263"/>
            <ac:spMk id="3" creationId="{B83640D1-F330-4725-157A-80FDFBCEC390}"/>
          </ac:spMkLst>
        </pc:spChg>
      </pc:sldChg>
    </pc:docChg>
  </pc:docChgLst>
  <pc:docChgLst>
    <pc:chgData name="Frank COCAIGN" userId="S::frank.cocaign@enseignement-catholique.bzh::87a402e8-bf2f-40d7-a39d-47ed92001e5b" providerId="AD" clId="Web-{3EDA504C-9F56-E3F2-1305-B6B95686D12A}"/>
    <pc:docChg chg="addSld delSld modSld sldOrd">
      <pc:chgData name="Frank COCAIGN" userId="S::frank.cocaign@enseignement-catholique.bzh::87a402e8-bf2f-40d7-a39d-47ed92001e5b" providerId="AD" clId="Web-{3EDA504C-9F56-E3F2-1305-B6B95686D12A}" dt="2025-11-30T21:12:11.774" v="1043" actId="20577"/>
      <pc:docMkLst>
        <pc:docMk/>
      </pc:docMkLst>
      <pc:sldChg chg="addSp delSp modSp">
        <pc:chgData name="Frank COCAIGN" userId="S::frank.cocaign@enseignement-catholique.bzh::87a402e8-bf2f-40d7-a39d-47ed92001e5b" providerId="AD" clId="Web-{3EDA504C-9F56-E3F2-1305-B6B95686D12A}" dt="2025-11-30T20:15:33.158" v="11" actId="14100"/>
        <pc:sldMkLst>
          <pc:docMk/>
          <pc:sldMk cId="3992794743" sldId="256"/>
        </pc:sldMkLst>
        <pc:spChg chg="mod">
          <ac:chgData name="Frank COCAIGN" userId="S::frank.cocaign@enseignement-catholique.bzh::87a402e8-bf2f-40d7-a39d-47ed92001e5b" providerId="AD" clId="Web-{3EDA504C-9F56-E3F2-1305-B6B95686D12A}" dt="2025-11-30T20:15:15.983" v="8" actId="20577"/>
          <ac:spMkLst>
            <pc:docMk/>
            <pc:sldMk cId="3992794743" sldId="256"/>
            <ac:spMk id="2" creationId="{15DB5A25-30CF-AB4A-6CE8-63C4188E2D3F}"/>
          </ac:spMkLst>
        </pc:spChg>
        <pc:spChg chg="del">
          <ac:chgData name="Frank COCAIGN" userId="S::frank.cocaign@enseignement-catholique.bzh::87a402e8-bf2f-40d7-a39d-47ed92001e5b" providerId="AD" clId="Web-{3EDA504C-9F56-E3F2-1305-B6B95686D12A}" dt="2025-11-30T20:15:19.734" v="9"/>
          <ac:spMkLst>
            <pc:docMk/>
            <pc:sldMk cId="3992794743" sldId="256"/>
            <ac:spMk id="3" creationId="{8ADB34A2-D8B6-46AB-A9B4-3BB53E83F32F}"/>
          </ac:spMkLst>
        </pc:spChg>
        <pc:picChg chg="add mod">
          <ac:chgData name="Frank COCAIGN" userId="S::frank.cocaign@enseignement-catholique.bzh::87a402e8-bf2f-40d7-a39d-47ed92001e5b" providerId="AD" clId="Web-{3EDA504C-9F56-E3F2-1305-B6B95686D12A}" dt="2025-11-30T20:15:33.158" v="11" actId="14100"/>
          <ac:picMkLst>
            <pc:docMk/>
            <pc:sldMk cId="3992794743" sldId="256"/>
            <ac:picMk id="4" creationId="{AE4FF9F2-4821-939C-10EB-F173C51D2E9E}"/>
          </ac:picMkLst>
        </pc:picChg>
      </pc:sldChg>
      <pc:sldChg chg="del">
        <pc:chgData name="Frank COCAIGN" userId="S::frank.cocaign@enseignement-catholique.bzh::87a402e8-bf2f-40d7-a39d-47ed92001e5b" providerId="AD" clId="Web-{3EDA504C-9F56-E3F2-1305-B6B95686D12A}" dt="2025-11-30T21:10:55.581" v="1002"/>
        <pc:sldMkLst>
          <pc:docMk/>
          <pc:sldMk cId="2651126454" sldId="257"/>
        </pc:sldMkLst>
      </pc:sldChg>
      <pc:sldChg chg="modSp">
        <pc:chgData name="Frank COCAIGN" userId="S::frank.cocaign@enseignement-catholique.bzh::87a402e8-bf2f-40d7-a39d-47ed92001e5b" providerId="AD" clId="Web-{3EDA504C-9F56-E3F2-1305-B6B95686D12A}" dt="2025-11-30T21:12:11.774" v="1043" actId="20577"/>
        <pc:sldMkLst>
          <pc:docMk/>
          <pc:sldMk cId="3212959048" sldId="258"/>
        </pc:sldMkLst>
        <pc:spChg chg="mod">
          <ac:chgData name="Frank COCAIGN" userId="S::frank.cocaign@enseignement-catholique.bzh::87a402e8-bf2f-40d7-a39d-47ed92001e5b" providerId="AD" clId="Web-{3EDA504C-9F56-E3F2-1305-B6B95686D12A}" dt="2025-11-30T21:11:30.709" v="1017" actId="20577"/>
          <ac:spMkLst>
            <pc:docMk/>
            <pc:sldMk cId="3212959048" sldId="258"/>
            <ac:spMk id="2" creationId="{E233EAD4-902D-8C8A-1693-BC9716E85E19}"/>
          </ac:spMkLst>
        </pc:spChg>
        <pc:spChg chg="mod">
          <ac:chgData name="Frank COCAIGN" userId="S::frank.cocaign@enseignement-catholique.bzh::87a402e8-bf2f-40d7-a39d-47ed92001e5b" providerId="AD" clId="Web-{3EDA504C-9F56-E3F2-1305-B6B95686D12A}" dt="2025-11-30T21:12:11.774" v="1043" actId="20577"/>
          <ac:spMkLst>
            <pc:docMk/>
            <pc:sldMk cId="3212959048" sldId="258"/>
            <ac:spMk id="3" creationId="{226B49AC-077D-1393-EBF9-07DF86712D13}"/>
          </ac:spMkLst>
        </pc:spChg>
      </pc:sldChg>
      <pc:sldChg chg="modSp">
        <pc:chgData name="Frank COCAIGN" userId="S::frank.cocaign@enseignement-catholique.bzh::87a402e8-bf2f-40d7-a39d-47ed92001e5b" providerId="AD" clId="Web-{3EDA504C-9F56-E3F2-1305-B6B95686D12A}" dt="2025-11-30T21:09:34.261" v="986" actId="20577"/>
        <pc:sldMkLst>
          <pc:docMk/>
          <pc:sldMk cId="2858152958" sldId="259"/>
        </pc:sldMkLst>
        <pc:spChg chg="mod">
          <ac:chgData name="Frank COCAIGN" userId="S::frank.cocaign@enseignement-catholique.bzh::87a402e8-bf2f-40d7-a39d-47ed92001e5b" providerId="AD" clId="Web-{3EDA504C-9F56-E3F2-1305-B6B95686D12A}" dt="2025-11-30T20:56:43.796" v="494" actId="20577"/>
          <ac:spMkLst>
            <pc:docMk/>
            <pc:sldMk cId="2858152958" sldId="259"/>
            <ac:spMk id="2" creationId="{337DE754-11F7-197C-849F-1D05E9075A9E}"/>
          </ac:spMkLst>
        </pc:spChg>
        <pc:spChg chg="mod">
          <ac:chgData name="Frank COCAIGN" userId="S::frank.cocaign@enseignement-catholique.bzh::87a402e8-bf2f-40d7-a39d-47ed92001e5b" providerId="AD" clId="Web-{3EDA504C-9F56-E3F2-1305-B6B95686D12A}" dt="2025-11-30T21:09:34.261" v="986" actId="20577"/>
          <ac:spMkLst>
            <pc:docMk/>
            <pc:sldMk cId="2858152958" sldId="259"/>
            <ac:spMk id="3" creationId="{8116740F-EF22-9FB4-5101-00F46B24EFEF}"/>
          </ac:spMkLst>
        </pc:spChg>
      </pc:sldChg>
      <pc:sldChg chg="modSp add ord replId">
        <pc:chgData name="Frank COCAIGN" userId="S::frank.cocaign@enseignement-catholique.bzh::87a402e8-bf2f-40d7-a39d-47ed92001e5b" providerId="AD" clId="Web-{3EDA504C-9F56-E3F2-1305-B6B95686D12A}" dt="2025-11-30T20:56:17.310" v="488"/>
        <pc:sldMkLst>
          <pc:docMk/>
          <pc:sldMk cId="2930630814" sldId="260"/>
        </pc:sldMkLst>
        <pc:spChg chg="mod">
          <ac:chgData name="Frank COCAIGN" userId="S::frank.cocaign@enseignement-catholique.bzh::87a402e8-bf2f-40d7-a39d-47ed92001e5b" providerId="AD" clId="Web-{3EDA504C-9F56-E3F2-1305-B6B95686D12A}" dt="2025-11-30T20:56:09.747" v="487" actId="20577"/>
          <ac:spMkLst>
            <pc:docMk/>
            <pc:sldMk cId="2930630814" sldId="260"/>
            <ac:spMk id="3" creationId="{3EDF11AB-1C6B-5178-B334-7C036CEFEEC2}"/>
          </ac:spMkLst>
        </pc:spChg>
      </pc:sldChg>
      <pc:sldChg chg="modSp new">
        <pc:chgData name="Frank COCAIGN" userId="S::frank.cocaign@enseignement-catholique.bzh::87a402e8-bf2f-40d7-a39d-47ed92001e5b" providerId="AD" clId="Web-{3EDA504C-9F56-E3F2-1305-B6B95686D12A}" dt="2025-11-30T21:04:27.534" v="796" actId="20577"/>
        <pc:sldMkLst>
          <pc:docMk/>
          <pc:sldMk cId="1330891632" sldId="261"/>
        </pc:sldMkLst>
        <pc:spChg chg="mod">
          <ac:chgData name="Frank COCAIGN" userId="S::frank.cocaign@enseignement-catholique.bzh::87a402e8-bf2f-40d7-a39d-47ed92001e5b" providerId="AD" clId="Web-{3EDA504C-9F56-E3F2-1305-B6B95686D12A}" dt="2025-11-30T21:00:57.227" v="640" actId="20577"/>
          <ac:spMkLst>
            <pc:docMk/>
            <pc:sldMk cId="1330891632" sldId="261"/>
            <ac:spMk id="2" creationId="{BCC26B2A-7727-4EF7-A738-3AF5809648B8}"/>
          </ac:spMkLst>
        </pc:spChg>
        <pc:spChg chg="mod">
          <ac:chgData name="Frank COCAIGN" userId="S::frank.cocaign@enseignement-catholique.bzh::87a402e8-bf2f-40d7-a39d-47ed92001e5b" providerId="AD" clId="Web-{3EDA504C-9F56-E3F2-1305-B6B95686D12A}" dt="2025-11-30T21:04:27.534" v="796" actId="20577"/>
          <ac:spMkLst>
            <pc:docMk/>
            <pc:sldMk cId="1330891632" sldId="261"/>
            <ac:spMk id="3" creationId="{6CD9DC33-4665-D015-3020-505A5E487B74}"/>
          </ac:spMkLst>
        </pc:spChg>
      </pc:sldChg>
      <pc:sldChg chg="modSp new ord">
        <pc:chgData name="Frank COCAIGN" userId="S::frank.cocaign@enseignement-catholique.bzh::87a402e8-bf2f-40d7-a39d-47ed92001e5b" providerId="AD" clId="Web-{3EDA504C-9F56-E3F2-1305-B6B95686D12A}" dt="2025-11-30T21:10:32.392" v="1001" actId="20577"/>
        <pc:sldMkLst>
          <pc:docMk/>
          <pc:sldMk cId="3669292309" sldId="262"/>
        </pc:sldMkLst>
        <pc:spChg chg="mod">
          <ac:chgData name="Frank COCAIGN" userId="S::frank.cocaign@enseignement-catholique.bzh::87a402e8-bf2f-40d7-a39d-47ed92001e5b" providerId="AD" clId="Web-{3EDA504C-9F56-E3F2-1305-B6B95686D12A}" dt="2025-11-30T21:10:15.499" v="993" actId="20577"/>
          <ac:spMkLst>
            <pc:docMk/>
            <pc:sldMk cId="3669292309" sldId="262"/>
            <ac:spMk id="2" creationId="{045863B3-F8E0-F3D7-89F9-DF8B8DEB8650}"/>
          </ac:spMkLst>
        </pc:spChg>
        <pc:spChg chg="mod">
          <ac:chgData name="Frank COCAIGN" userId="S::frank.cocaign@enseignement-catholique.bzh::87a402e8-bf2f-40d7-a39d-47ed92001e5b" providerId="AD" clId="Web-{3EDA504C-9F56-E3F2-1305-B6B95686D12A}" dt="2025-11-30T21:10:32.392" v="1001" actId="20577"/>
          <ac:spMkLst>
            <pc:docMk/>
            <pc:sldMk cId="3669292309" sldId="262"/>
            <ac:spMk id="3" creationId="{3BB14ECE-F7DF-1DFA-279A-392993D9481D}"/>
          </ac:spMkLst>
        </pc:spChg>
      </pc:sldChg>
      <pc:sldChg chg="add replId">
        <pc:chgData name="Frank COCAIGN" userId="S::frank.cocaign@enseignement-catholique.bzh::87a402e8-bf2f-40d7-a39d-47ed92001e5b" providerId="AD" clId="Web-{3EDA504C-9F56-E3F2-1305-B6B95686D12A}" dt="2025-11-30T21:11:00.535" v="1003"/>
        <pc:sldMkLst>
          <pc:docMk/>
          <pc:sldMk cId="568856129" sldId="26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192906-3A75-96B7-424D-AF9DBEDA71C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F20C15B-5AA4-E90A-B939-FED28AECB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EF729CF-996E-91BA-D12F-D652B174A046}"/>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5EDDC8C0-443D-13C6-C05A-635B0876408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4AF1828-638E-BCFC-D444-6EC72D838066}"/>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3004894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8675AB-111A-E3D8-DD29-0A3DE439EA9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ADDA392-86A5-10A4-62DC-A9B848E29DC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29746F-E64A-134E-CA8C-03BB64B51474}"/>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269F3380-059F-3B10-259F-C5CB3D82CF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76445F-BE61-6A96-BE76-FE64316D6590}"/>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163691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1D1AF37-BABA-F283-80B5-DD5CBB60F32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7000B70-74D9-4F65-FC2F-A4548EBE80D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A4316F-4F19-FBEB-4DE1-4C65BED64AD9}"/>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E6BE345D-1949-4EB3-16C5-6DD00E2F93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27B487-76F6-56B3-3FF9-C7B3F61E6B16}"/>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4122455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3F8667-BC2E-648B-3ED9-97A7E32ED8C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A08D24A-9570-D601-7C8D-5F761A7BA32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4DBC33-1A0A-937E-1C03-DFC9405B81DB}"/>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B39749D8-5AD1-2AEA-8E4A-46DDCB7C7DE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6449605-F499-5285-F04D-1794F44F5E2B}"/>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90887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79F32-6E13-F111-DB5F-EED7D96E147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F58EEB1-9936-2696-8FF3-1FB911C4BC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3B942DF-FE5C-26F9-7702-5360A59BC413}"/>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BB5D84E6-55EB-2C75-7D4F-9906735C08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8AFAE0-A809-9219-6C88-E0DE3EE371E7}"/>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4159199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626F3A-87E2-372F-9224-543026236F1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C3F2DEE-08FB-B894-C77B-A7C546BC769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6DAD2C0-198A-9D0C-9BB8-A3A1C9766FF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15C5A39-E594-16B1-E1FC-F8C7AA16AA07}"/>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073D460F-710C-7B3F-5FCD-831D3F4295E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DC83E3-1D66-9DFB-53F1-1A7A81332152}"/>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3086970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3922BF-A23C-FF45-5C20-F7934E2B70A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691DA81-E93F-EA67-CD7F-85EEC4596F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2599611-29A0-C7CE-67CE-A96DF537695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D9F5DFF-1DE4-DD88-14E4-BE21950A0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0754B3B-6B97-1375-C3AF-4370DA9FF6D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E60117A-E729-4826-585A-532DCB043AB7}"/>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8" name="Espace réservé du pied de page 7">
            <a:extLst>
              <a:ext uri="{FF2B5EF4-FFF2-40B4-BE49-F238E27FC236}">
                <a16:creationId xmlns:a16="http://schemas.microsoft.com/office/drawing/2014/main" id="{6A1D61BD-59F0-0B46-E590-A86C8B8B79D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E099467-E5CD-A523-BAAF-4097A1B88E1B}"/>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2627798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57407A-DBFB-8549-2637-1A0166275A8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3B55A24-82E9-C97E-A6A0-4A3DD83C3C7F}"/>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4" name="Espace réservé du pied de page 3">
            <a:extLst>
              <a:ext uri="{FF2B5EF4-FFF2-40B4-BE49-F238E27FC236}">
                <a16:creationId xmlns:a16="http://schemas.microsoft.com/office/drawing/2014/main" id="{EBDB7567-4CE9-3068-E684-0EA09D0A9F8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752C56F-A3B3-EED0-B43B-9C4E0CA600AC}"/>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3251964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7959458-4A2E-3ADD-F798-C42C300E4366}"/>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3" name="Espace réservé du pied de page 2">
            <a:extLst>
              <a:ext uri="{FF2B5EF4-FFF2-40B4-BE49-F238E27FC236}">
                <a16:creationId xmlns:a16="http://schemas.microsoft.com/office/drawing/2014/main" id="{1857BCEE-64C4-87F7-B0E4-16A4D155580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F5BD280-C7A1-0684-F1FD-1181F23902D4}"/>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2386529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69B4B3-05CC-026E-22F4-2F99FBEB72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F5C1D63-0C43-8802-58CF-C6228974C7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E0F21A6-EF0C-11B2-9DD6-47453C3E00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8DC77CE-AE3E-F73C-A212-266E8BD45F07}"/>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28C006DE-FAB4-9A1A-C035-A4ED0E7D561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F6F6054-E5B9-5358-20B1-2638BB220796}"/>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841297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F4010-C088-83AC-5EC5-43F83DBA508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6D6D292-7A3D-EED5-E031-8D655A4CB8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E2A91D9-3BC9-0335-3446-E31CCC334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29A3994-0943-5515-1FEB-E185D9AE4EBB}"/>
              </a:ext>
            </a:extLst>
          </p:cNvPr>
          <p:cNvSpPr>
            <a:spLocks noGrp="1"/>
          </p:cNvSpPr>
          <p:nvPr>
            <p:ph type="dt" sz="half" idx="10"/>
          </p:nvPr>
        </p:nvSpPr>
        <p:spPr/>
        <p:txBody>
          <a:bodyPr/>
          <a:lstStyle/>
          <a:p>
            <a:fld id="{5B6C44A4-4F1C-4E5D-B3C5-F0FF19E82FE0}"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F77B5706-D387-73FA-2B00-57602FD7E8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A79B3B9-3A23-54C8-54C9-C075239D7630}"/>
              </a:ext>
            </a:extLst>
          </p:cNvPr>
          <p:cNvSpPr>
            <a:spLocks noGrp="1"/>
          </p:cNvSpPr>
          <p:nvPr>
            <p:ph type="sldNum" sz="quarter" idx="12"/>
          </p:nvPr>
        </p:nvSpPr>
        <p:spPr/>
        <p:txBody>
          <a:bodyPr/>
          <a:lstStyle/>
          <a:p>
            <a:fld id="{66FEAD21-D985-4CE9-BB01-2733B7504B39}" type="slidenum">
              <a:rPr lang="fr-FR" smtClean="0"/>
              <a:t>‹N°›</a:t>
            </a:fld>
            <a:endParaRPr lang="fr-FR"/>
          </a:p>
        </p:txBody>
      </p:sp>
    </p:spTree>
    <p:extLst>
      <p:ext uri="{BB962C8B-B14F-4D97-AF65-F5344CB8AC3E}">
        <p14:creationId xmlns:p14="http://schemas.microsoft.com/office/powerpoint/2010/main" val="1473861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F2FF652-00FB-2576-A05D-9A7481E87B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09B5ACD-CDE4-07D9-1BBF-E04B1A5BA6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2E6D426-E601-176E-DC8F-E47F268E82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B6C44A4-4F1C-4E5D-B3C5-F0FF19E82FE0}"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B75C1F49-E4DC-850D-88BC-5A083757B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6F614D7-934C-F2AC-E2C2-C549C6ECF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FEAD21-D985-4CE9-BB01-2733B7504B39}" type="slidenum">
              <a:rPr lang="fr-FR" smtClean="0"/>
              <a:t>‹N°›</a:t>
            </a:fld>
            <a:endParaRPr lang="fr-FR"/>
          </a:p>
        </p:txBody>
      </p:sp>
    </p:spTree>
    <p:extLst>
      <p:ext uri="{BB962C8B-B14F-4D97-AF65-F5344CB8AC3E}">
        <p14:creationId xmlns:p14="http://schemas.microsoft.com/office/powerpoint/2010/main" val="12413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5DB5A25-30CF-AB4A-6CE8-63C4188E2D3F}"/>
              </a:ext>
            </a:extLst>
          </p:cNvPr>
          <p:cNvSpPr txBox="1"/>
          <p:nvPr/>
        </p:nvSpPr>
        <p:spPr>
          <a:xfrm>
            <a:off x="2824162" y="2551837"/>
            <a:ext cx="6543675" cy="923330"/>
          </a:xfrm>
          <a:prstGeom prst="rect">
            <a:avLst/>
          </a:prstGeom>
          <a:noFill/>
        </p:spPr>
        <p:txBody>
          <a:bodyPr wrap="square" lIns="91440" tIns="45720" rIns="91440" bIns="45720" rtlCol="0" anchor="t">
            <a:spAutoFit/>
          </a:bodyPr>
          <a:lstStyle/>
          <a:p>
            <a:pPr algn="ctr"/>
            <a:r>
              <a:rPr lang="fr-FR" sz="5400" b="1" dirty="0">
                <a:solidFill>
                  <a:schemeClr val="bg1"/>
                </a:solidFill>
                <a:latin typeface="Brown"/>
              </a:rPr>
              <a:t>Témoignage </a:t>
            </a:r>
            <a:endParaRPr lang="fr-FR" sz="5400" b="1" dirty="0">
              <a:solidFill>
                <a:schemeClr val="bg1"/>
              </a:solidFill>
              <a:latin typeface="Brown" pitchFamily="2" charset="0"/>
            </a:endParaRPr>
          </a:p>
        </p:txBody>
      </p:sp>
      <p:pic>
        <p:nvPicPr>
          <p:cNvPr id="4" name="Image 3" descr="Label Ouverture Internationale Enseignement Catholique">
            <a:extLst>
              <a:ext uri="{FF2B5EF4-FFF2-40B4-BE49-F238E27FC236}">
                <a16:creationId xmlns:a16="http://schemas.microsoft.com/office/drawing/2014/main" id="{AE4FF9F2-4821-939C-10EB-F173C51D2E9E}"/>
              </a:ext>
            </a:extLst>
          </p:cNvPr>
          <p:cNvPicPr>
            <a:picLocks noChangeAspect="1"/>
          </p:cNvPicPr>
          <p:nvPr/>
        </p:nvPicPr>
        <p:blipFill>
          <a:blip r:embed="rId3"/>
          <a:stretch>
            <a:fillRect/>
          </a:stretch>
        </p:blipFill>
        <p:spPr>
          <a:xfrm>
            <a:off x="4060371" y="3874600"/>
            <a:ext cx="4267199" cy="1492770"/>
          </a:xfrm>
          <a:prstGeom prst="rect">
            <a:avLst/>
          </a:prstGeom>
        </p:spPr>
      </p:pic>
    </p:spTree>
    <p:extLst>
      <p:ext uri="{BB962C8B-B14F-4D97-AF65-F5344CB8AC3E}">
        <p14:creationId xmlns:p14="http://schemas.microsoft.com/office/powerpoint/2010/main" val="399279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33EAD4-902D-8C8A-1693-BC9716E85E19}"/>
              </a:ext>
            </a:extLst>
          </p:cNvPr>
          <p:cNvSpPr>
            <a:spLocks noGrp="1"/>
          </p:cNvSpPr>
          <p:nvPr>
            <p:ph type="title"/>
          </p:nvPr>
        </p:nvSpPr>
        <p:spPr>
          <a:xfrm>
            <a:off x="606287" y="906255"/>
            <a:ext cx="5269948" cy="1347649"/>
          </a:xfrm>
        </p:spPr>
        <p:txBody>
          <a:bodyPr>
            <a:normAutofit fontScale="90000"/>
          </a:bodyPr>
          <a:lstStyle/>
          <a:p>
            <a:r>
              <a:rPr lang="fr-FR" dirty="0"/>
              <a:t>Carte de l'EC du diocèse de Quimper et Léon</a:t>
            </a:r>
          </a:p>
        </p:txBody>
      </p:sp>
      <p:pic>
        <p:nvPicPr>
          <p:cNvPr id="6" name="Image 5" descr="Une image contenant texte, carte&#10;&#10;Le contenu généré par l’IA peut être incorrect.">
            <a:extLst>
              <a:ext uri="{FF2B5EF4-FFF2-40B4-BE49-F238E27FC236}">
                <a16:creationId xmlns:a16="http://schemas.microsoft.com/office/drawing/2014/main" id="{B021A2EC-2B34-2939-42FF-EAA306CF6D8E}"/>
              </a:ext>
            </a:extLst>
          </p:cNvPr>
          <p:cNvPicPr>
            <a:picLocks noChangeAspect="1"/>
          </p:cNvPicPr>
          <p:nvPr/>
        </p:nvPicPr>
        <p:blipFill>
          <a:blip r:embed="rId2"/>
          <a:stretch>
            <a:fillRect/>
          </a:stretch>
        </p:blipFill>
        <p:spPr>
          <a:xfrm>
            <a:off x="6710017" y="220869"/>
            <a:ext cx="4879009" cy="6096001"/>
          </a:xfrm>
          <a:prstGeom prst="rect">
            <a:avLst/>
          </a:prstGeom>
        </p:spPr>
      </p:pic>
      <p:pic>
        <p:nvPicPr>
          <p:cNvPr id="7" name="Image 6" descr="Une image contenant texte, capture d’écran, Police, nombre&#10;&#10;Le contenu généré par l’IA peut être incorrect.">
            <a:extLst>
              <a:ext uri="{FF2B5EF4-FFF2-40B4-BE49-F238E27FC236}">
                <a16:creationId xmlns:a16="http://schemas.microsoft.com/office/drawing/2014/main" id="{C25DEE24-634A-0B9D-47BE-7D7D7BEE4F78}"/>
              </a:ext>
            </a:extLst>
          </p:cNvPr>
          <p:cNvPicPr>
            <a:picLocks noChangeAspect="1"/>
          </p:cNvPicPr>
          <p:nvPr/>
        </p:nvPicPr>
        <p:blipFill>
          <a:blip r:embed="rId3"/>
          <a:stretch>
            <a:fillRect/>
          </a:stretch>
        </p:blipFill>
        <p:spPr>
          <a:xfrm>
            <a:off x="356359" y="3264660"/>
            <a:ext cx="5979629" cy="2327551"/>
          </a:xfrm>
          <a:prstGeom prst="rect">
            <a:avLst/>
          </a:prstGeom>
        </p:spPr>
      </p:pic>
    </p:spTree>
    <p:extLst>
      <p:ext uri="{BB962C8B-B14F-4D97-AF65-F5344CB8AC3E}">
        <p14:creationId xmlns:p14="http://schemas.microsoft.com/office/powerpoint/2010/main" val="321295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46C77-0AB5-8C12-4A61-5083F0D6672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D6B7151-AC93-3CD9-CCE1-D95967E9A11C}"/>
              </a:ext>
            </a:extLst>
          </p:cNvPr>
          <p:cNvSpPr>
            <a:spLocks noGrp="1"/>
          </p:cNvSpPr>
          <p:nvPr>
            <p:ph type="title"/>
          </p:nvPr>
        </p:nvSpPr>
        <p:spPr/>
        <p:txBody>
          <a:bodyPr/>
          <a:lstStyle/>
          <a:p>
            <a:r>
              <a:rPr lang="fr-FR" dirty="0"/>
              <a:t>Le Label OIEC dans le Finistère : 23 établissements labellisés</a:t>
            </a:r>
          </a:p>
        </p:txBody>
      </p:sp>
      <p:sp>
        <p:nvSpPr>
          <p:cNvPr id="3" name="Espace réservé du contenu 2">
            <a:extLst>
              <a:ext uri="{FF2B5EF4-FFF2-40B4-BE49-F238E27FC236}">
                <a16:creationId xmlns:a16="http://schemas.microsoft.com/office/drawing/2014/main" id="{B83640D1-F330-4725-157A-80FDFBCEC390}"/>
              </a:ext>
            </a:extLst>
          </p:cNvPr>
          <p:cNvSpPr>
            <a:spLocks noGrp="1"/>
          </p:cNvSpPr>
          <p:nvPr>
            <p:ph idx="1"/>
          </p:nvPr>
        </p:nvSpPr>
        <p:spPr/>
        <p:txBody>
          <a:bodyPr vert="horz" lIns="91440" tIns="45720" rIns="91440" bIns="45720" rtlCol="0" anchor="t">
            <a:normAutofit/>
          </a:bodyPr>
          <a:lstStyle/>
          <a:p>
            <a:r>
              <a:rPr lang="fr-FR" dirty="0"/>
              <a:t>(6 établissements qui viennent de s'inscrire)</a:t>
            </a:r>
          </a:p>
          <a:p>
            <a:r>
              <a:rPr lang="fr-FR" dirty="0"/>
              <a:t>4 établissements en suivi annuel de seconde année niveau 2 (2 lycées, 1 collège et 1 école)</a:t>
            </a:r>
          </a:p>
          <a:p>
            <a:r>
              <a:rPr lang="fr-FR" dirty="0"/>
              <a:t>8 Établissements en suivi annuel de première année niveau 2 (6 écoles, 2 collèges, 1 lycée et un groupe). </a:t>
            </a:r>
          </a:p>
          <a:p>
            <a:r>
              <a:rPr lang="fr-FR" dirty="0"/>
              <a:t>3 établissements postulants au niveau 2 (1 groupe, 1 école, 1 collège)</a:t>
            </a:r>
          </a:p>
          <a:p>
            <a:r>
              <a:rPr lang="fr-FR" dirty="0"/>
              <a:t>9 établissements postulant au niveau 1 dont 4 qui ont déposés leur dossier (3 écoles, 3 groupes, 2 collèges, 1 lycée agricole). </a:t>
            </a:r>
          </a:p>
          <a:p>
            <a:endParaRPr lang="fr-FR" dirty="0"/>
          </a:p>
          <a:p>
            <a:endParaRPr lang="fr-FR" dirty="0"/>
          </a:p>
          <a:p>
            <a:endParaRPr lang="fr-FR" dirty="0"/>
          </a:p>
        </p:txBody>
      </p:sp>
    </p:spTree>
    <p:extLst>
      <p:ext uri="{BB962C8B-B14F-4D97-AF65-F5344CB8AC3E}">
        <p14:creationId xmlns:p14="http://schemas.microsoft.com/office/powerpoint/2010/main" val="56885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AF6B-9ECF-5258-CEC2-6A3D7CFBDA1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11FDAF4-DE81-B841-A65C-1444AD39D0D8}"/>
              </a:ext>
            </a:extLst>
          </p:cNvPr>
          <p:cNvSpPr>
            <a:spLocks noGrp="1"/>
          </p:cNvSpPr>
          <p:nvPr>
            <p:ph type="title"/>
          </p:nvPr>
        </p:nvSpPr>
        <p:spPr/>
        <p:txBody>
          <a:bodyPr/>
          <a:lstStyle/>
          <a:p>
            <a:r>
              <a:rPr lang="fr-FR" dirty="0"/>
              <a:t>Dans le temps …  33 établissements inscrits</a:t>
            </a:r>
          </a:p>
        </p:txBody>
      </p:sp>
      <p:sp>
        <p:nvSpPr>
          <p:cNvPr id="3" name="Espace réservé du contenu 2">
            <a:extLst>
              <a:ext uri="{FF2B5EF4-FFF2-40B4-BE49-F238E27FC236}">
                <a16:creationId xmlns:a16="http://schemas.microsoft.com/office/drawing/2014/main" id="{3EDF11AB-1C6B-5178-B334-7C036CEFEEC2}"/>
              </a:ext>
            </a:extLst>
          </p:cNvPr>
          <p:cNvSpPr>
            <a:spLocks noGrp="1"/>
          </p:cNvSpPr>
          <p:nvPr>
            <p:ph idx="1"/>
          </p:nvPr>
        </p:nvSpPr>
        <p:spPr/>
        <p:txBody>
          <a:bodyPr vert="horz" lIns="91440" tIns="45720" rIns="91440" bIns="45720" rtlCol="0" anchor="t">
            <a:normAutofit/>
          </a:bodyPr>
          <a:lstStyle/>
          <a:p>
            <a:pPr>
              <a:buFont typeface="Calibri" panose="020B0604020202020204" pitchFamily="34" charset="0"/>
              <a:buChar char="-"/>
            </a:pPr>
            <a:r>
              <a:rPr lang="fr-FR" dirty="0"/>
              <a:t>22-23 : 4 établissements sont en suivi annuel </a:t>
            </a:r>
            <a:r>
              <a:rPr lang="fr-FR" dirty="0" err="1"/>
              <a:t>niv</a:t>
            </a:r>
            <a:r>
              <a:rPr lang="fr-FR" dirty="0"/>
              <a:t> 2 pour la 2ème année et 1 en suivi annuel première année</a:t>
            </a:r>
          </a:p>
          <a:p>
            <a:pPr>
              <a:buFont typeface="Calibri" panose="020B0604020202020204" pitchFamily="34" charset="0"/>
              <a:buChar char="-"/>
            </a:pPr>
            <a:r>
              <a:rPr lang="fr-FR" dirty="0"/>
              <a:t>23-24 : 2 sont en cours d'édition niv1 ;  10 en suivi annuel </a:t>
            </a:r>
            <a:r>
              <a:rPr lang="fr-FR" dirty="0" err="1"/>
              <a:t>niv</a:t>
            </a:r>
            <a:r>
              <a:rPr lang="fr-FR" dirty="0"/>
              <a:t> 1 </a:t>
            </a:r>
          </a:p>
          <a:p>
            <a:pPr>
              <a:buFont typeface="Calibri" panose="020B0604020202020204" pitchFamily="34" charset="0"/>
              <a:buChar char="-"/>
            </a:pPr>
            <a:r>
              <a:rPr lang="fr-FR" dirty="0"/>
              <a:t>24-25 :  1 en cours d'édition niv1 ; 2 sont en cours d'édition </a:t>
            </a:r>
            <a:r>
              <a:rPr lang="fr-FR" dirty="0" err="1"/>
              <a:t>niv</a:t>
            </a:r>
            <a:r>
              <a:rPr lang="fr-FR" dirty="0"/>
              <a:t> 2 et 3 sont inscrits </a:t>
            </a:r>
          </a:p>
          <a:p>
            <a:pPr>
              <a:buFont typeface="Calibri" panose="020B0604020202020204" pitchFamily="34" charset="0"/>
              <a:buChar char="-"/>
            </a:pPr>
            <a:r>
              <a:rPr lang="fr-FR" dirty="0"/>
              <a:t>25-26 :  3 sont en cours d'édition niv1  et  4 ont déposé leur dossier niv1  3 sont inscrits </a:t>
            </a:r>
          </a:p>
          <a:p>
            <a:pPr>
              <a:buFont typeface="Calibri" panose="020B0604020202020204" pitchFamily="34" charset="0"/>
              <a:buChar char="-"/>
            </a:pPr>
            <a:endParaRPr lang="fr-FR" dirty="0"/>
          </a:p>
          <a:p>
            <a:pPr marL="0" indent="0">
              <a:buNone/>
            </a:pPr>
            <a:endParaRPr lang="fr-FR" dirty="0"/>
          </a:p>
        </p:txBody>
      </p:sp>
    </p:spTree>
    <p:extLst>
      <p:ext uri="{BB962C8B-B14F-4D97-AF65-F5344CB8AC3E}">
        <p14:creationId xmlns:p14="http://schemas.microsoft.com/office/powerpoint/2010/main" val="293063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0BCEE-E9DD-FC37-2806-8DFA8327529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37DE754-11F7-197C-849F-1D05E9075A9E}"/>
              </a:ext>
            </a:extLst>
          </p:cNvPr>
          <p:cNvSpPr>
            <a:spLocks noGrp="1"/>
          </p:cNvSpPr>
          <p:nvPr>
            <p:ph type="title"/>
          </p:nvPr>
        </p:nvSpPr>
        <p:spPr/>
        <p:txBody>
          <a:bodyPr/>
          <a:lstStyle/>
          <a:p>
            <a:r>
              <a:rPr lang="fr-FR" dirty="0"/>
              <a:t>Analyse</a:t>
            </a:r>
          </a:p>
        </p:txBody>
      </p:sp>
      <p:sp>
        <p:nvSpPr>
          <p:cNvPr id="3" name="Espace réservé du contenu 2">
            <a:extLst>
              <a:ext uri="{FF2B5EF4-FFF2-40B4-BE49-F238E27FC236}">
                <a16:creationId xmlns:a16="http://schemas.microsoft.com/office/drawing/2014/main" id="{8116740F-EF22-9FB4-5101-00F46B24EFEF}"/>
              </a:ext>
            </a:extLst>
          </p:cNvPr>
          <p:cNvSpPr>
            <a:spLocks noGrp="1"/>
          </p:cNvSpPr>
          <p:nvPr>
            <p:ph idx="1"/>
          </p:nvPr>
        </p:nvSpPr>
        <p:spPr/>
        <p:txBody>
          <a:bodyPr vert="horz" lIns="91440" tIns="45720" rIns="91440" bIns="45720" rtlCol="0" anchor="t">
            <a:normAutofit fontScale="92500" lnSpcReduction="10000"/>
          </a:bodyPr>
          <a:lstStyle/>
          <a:p>
            <a:pPr>
              <a:buFont typeface="Calibri" panose="020B0604020202020204" pitchFamily="34" charset="0"/>
              <a:buChar char="-"/>
            </a:pPr>
            <a:r>
              <a:rPr lang="fr-FR" dirty="0"/>
              <a:t>La majorité des établissements inscrits poursuivent la démarche </a:t>
            </a:r>
          </a:p>
          <a:p>
            <a:pPr>
              <a:buFont typeface="Calibri" panose="020B0604020202020204" pitchFamily="34" charset="0"/>
              <a:buChar char="-"/>
            </a:pPr>
            <a:r>
              <a:rPr lang="fr-FR" dirty="0"/>
              <a:t>Le niveau 1 est reconnu comme un niveau de diagnostique</a:t>
            </a:r>
          </a:p>
          <a:p>
            <a:pPr>
              <a:buFont typeface="Calibri" panose="020B0604020202020204" pitchFamily="34" charset="0"/>
              <a:buChar char="-"/>
            </a:pPr>
            <a:r>
              <a:rPr lang="fr-FR" dirty="0"/>
              <a:t>Selon le retour de la commission locale, les établissements candidatent rapidement au niveau 2  ou préfèrent attendre un peu. </a:t>
            </a:r>
          </a:p>
          <a:p>
            <a:pPr>
              <a:buFont typeface="Calibri" panose="020B0604020202020204" pitchFamily="34" charset="0"/>
              <a:buChar char="-"/>
            </a:pPr>
            <a:r>
              <a:rPr lang="fr-FR" dirty="0"/>
              <a:t>Les visites d'établissement sont des moments "suspendus" ; les établissements rechignent … puis remercient ! </a:t>
            </a:r>
          </a:p>
          <a:p>
            <a:pPr>
              <a:buFont typeface="Calibri" panose="020B0604020202020204" pitchFamily="34" charset="0"/>
              <a:buChar char="-"/>
            </a:pPr>
            <a:r>
              <a:rPr lang="fr-FR" dirty="0"/>
              <a:t>Ce sont des moments riches, nécessaires, et qui sont des leviers pour faire progresser les équipes, les motiver et avancer. Ce sont aussi des moments pour faire connaissance avec les pratiques des établissements en détail ; elles permettent aussi d'apporter des corrections à des oublis. </a:t>
            </a:r>
          </a:p>
          <a:p>
            <a:pPr>
              <a:buFont typeface="Calibri" panose="020B0604020202020204" pitchFamily="34" charset="0"/>
              <a:buChar char="-"/>
            </a:pPr>
            <a:endParaRPr lang="fr-FR" dirty="0"/>
          </a:p>
          <a:p>
            <a:pPr marL="0" indent="0">
              <a:buNone/>
            </a:pPr>
            <a:endParaRPr lang="fr-FR" dirty="0"/>
          </a:p>
        </p:txBody>
      </p:sp>
    </p:spTree>
    <p:extLst>
      <p:ext uri="{BB962C8B-B14F-4D97-AF65-F5344CB8AC3E}">
        <p14:creationId xmlns:p14="http://schemas.microsoft.com/office/powerpoint/2010/main" val="285815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C26B2A-7727-4EF7-A738-3AF5809648B8}"/>
              </a:ext>
            </a:extLst>
          </p:cNvPr>
          <p:cNvSpPr>
            <a:spLocks noGrp="1"/>
          </p:cNvSpPr>
          <p:nvPr>
            <p:ph type="title"/>
          </p:nvPr>
        </p:nvSpPr>
        <p:spPr/>
        <p:txBody>
          <a:bodyPr/>
          <a:lstStyle/>
          <a:p>
            <a:r>
              <a:rPr lang="fr-FR" dirty="0"/>
              <a:t>Eléments à prendre en compte</a:t>
            </a:r>
          </a:p>
        </p:txBody>
      </p:sp>
      <p:sp>
        <p:nvSpPr>
          <p:cNvPr id="3" name="Espace réservé du contenu 2">
            <a:extLst>
              <a:ext uri="{FF2B5EF4-FFF2-40B4-BE49-F238E27FC236}">
                <a16:creationId xmlns:a16="http://schemas.microsoft.com/office/drawing/2014/main" id="{6CD9DC33-4665-D015-3020-505A5E487B74}"/>
              </a:ext>
            </a:extLst>
          </p:cNvPr>
          <p:cNvSpPr>
            <a:spLocks noGrp="1"/>
          </p:cNvSpPr>
          <p:nvPr>
            <p:ph idx="1"/>
          </p:nvPr>
        </p:nvSpPr>
        <p:spPr/>
        <p:txBody>
          <a:bodyPr vert="horz" lIns="91440" tIns="45720" rIns="91440" bIns="45720" rtlCol="0" anchor="t">
            <a:normAutofit/>
          </a:bodyPr>
          <a:lstStyle/>
          <a:p>
            <a:r>
              <a:rPr lang="fr-FR" dirty="0"/>
              <a:t>Certains établissements ont déjà la capacité de valider le niveau 2 dès l'inscription. Mais nous maintenons le processus pour qu'il y ait un temps de réflexion.</a:t>
            </a:r>
          </a:p>
          <a:p>
            <a:r>
              <a:rPr lang="fr-FR" dirty="0"/>
              <a:t>L'information est passée 2 à 3 fois l'an par trois canaux principaux : les lettres d'infos en provenance de la DDEC, les réunions des CE et une </a:t>
            </a:r>
            <a:r>
              <a:rPr lang="fr-FR" dirty="0" err="1"/>
              <a:t>visio</a:t>
            </a:r>
            <a:r>
              <a:rPr lang="fr-FR" dirty="0"/>
              <a:t> de présentation des labels en début d'année.  </a:t>
            </a:r>
          </a:p>
          <a:p>
            <a:r>
              <a:rPr lang="fr-FR" dirty="0"/>
              <a:t>Les plaques sont remises en réunion commune des CE du 1D et 2D  en fin d'année ou en tout début d'année. </a:t>
            </a:r>
          </a:p>
          <a:p>
            <a:r>
              <a:rPr lang="fr-FR" dirty="0"/>
              <a:t>Le bouche à oreille des CE fonctionne. </a:t>
            </a:r>
          </a:p>
        </p:txBody>
      </p:sp>
    </p:spTree>
    <p:extLst>
      <p:ext uri="{BB962C8B-B14F-4D97-AF65-F5344CB8AC3E}">
        <p14:creationId xmlns:p14="http://schemas.microsoft.com/office/powerpoint/2010/main" val="1330891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5863B3-F8E0-F3D7-89F9-DF8B8DEB8650}"/>
              </a:ext>
            </a:extLst>
          </p:cNvPr>
          <p:cNvSpPr>
            <a:spLocks noGrp="1"/>
          </p:cNvSpPr>
          <p:nvPr>
            <p:ph type="title"/>
          </p:nvPr>
        </p:nvSpPr>
        <p:spPr/>
        <p:txBody>
          <a:bodyPr/>
          <a:lstStyle/>
          <a:p>
            <a:r>
              <a:rPr lang="fr-FR"/>
              <a:t>es pratiques qui amènent vers la </a:t>
            </a:r>
            <a:r>
              <a:rPr lang="fr-FR" dirty="0"/>
              <a:t>labellisation  </a:t>
            </a:r>
          </a:p>
        </p:txBody>
      </p:sp>
      <p:sp>
        <p:nvSpPr>
          <p:cNvPr id="3" name="Espace réservé du contenu 2">
            <a:extLst>
              <a:ext uri="{FF2B5EF4-FFF2-40B4-BE49-F238E27FC236}">
                <a16:creationId xmlns:a16="http://schemas.microsoft.com/office/drawing/2014/main" id="{3BB14ECE-F7DF-1DFA-279A-392993D9481D}"/>
              </a:ext>
            </a:extLst>
          </p:cNvPr>
          <p:cNvSpPr>
            <a:spLocks noGrp="1"/>
          </p:cNvSpPr>
          <p:nvPr>
            <p:ph idx="1"/>
          </p:nvPr>
        </p:nvSpPr>
        <p:spPr/>
        <p:txBody>
          <a:bodyPr vert="horz" lIns="91440" tIns="45720" rIns="91440" bIns="45720" rtlCol="0" anchor="t">
            <a:normAutofit/>
          </a:bodyPr>
          <a:lstStyle/>
          <a:p>
            <a:r>
              <a:rPr lang="fr-FR" dirty="0"/>
              <a:t>L'engagement dans les projets européens : Erasmus, OFAJ ...corps européen de solidarité, service civique … </a:t>
            </a:r>
          </a:p>
          <a:p>
            <a:r>
              <a:rPr lang="fr-FR" dirty="0"/>
              <a:t>Des consortia Erasmus et des indépendants</a:t>
            </a:r>
          </a:p>
          <a:p>
            <a:r>
              <a:rPr lang="fr-FR" dirty="0"/>
              <a:t>Des candidatures à différents labels :  E3D, EAC, </a:t>
            </a:r>
            <a:r>
              <a:rPr lang="fr-FR" dirty="0" err="1"/>
              <a:t>Euroscol</a:t>
            </a:r>
            <a:r>
              <a:rPr lang="fr-FR" dirty="0"/>
              <a:t> …</a:t>
            </a:r>
          </a:p>
          <a:p>
            <a:r>
              <a:rPr lang="fr-FR" dirty="0"/>
              <a:t>Une saine émulation </a:t>
            </a:r>
          </a:p>
          <a:p>
            <a:r>
              <a:rPr lang="fr-FR" dirty="0"/>
              <a:t>Un service ouverture internationale</a:t>
            </a:r>
          </a:p>
        </p:txBody>
      </p:sp>
    </p:spTree>
    <p:extLst>
      <p:ext uri="{BB962C8B-B14F-4D97-AF65-F5344CB8AC3E}">
        <p14:creationId xmlns:p14="http://schemas.microsoft.com/office/powerpoint/2010/main" val="366929230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c55283a-e377-4497-9890-05573f42208a" xsi:nil="true"/>
    <lcf76f155ced4ddcb4097134ff3c332f xmlns="b174819e-7d0d-47f0-9d1e-b30fa89d7e5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2092476B956A943878608F48385AAA0" ma:contentTypeVersion="19" ma:contentTypeDescription="Crée un document." ma:contentTypeScope="" ma:versionID="97f66a4075c80b0943bab0ef4f662f3a">
  <xsd:schema xmlns:xsd="http://www.w3.org/2001/XMLSchema" xmlns:xs="http://www.w3.org/2001/XMLSchema" xmlns:p="http://schemas.microsoft.com/office/2006/metadata/properties" xmlns:ns2="b174819e-7d0d-47f0-9d1e-b30fa89d7e5b" xmlns:ns3="ec55283a-e377-4497-9890-05573f42208a" targetNamespace="http://schemas.microsoft.com/office/2006/metadata/properties" ma:root="true" ma:fieldsID="b49c46902bccd3fcbbc46ea493ad6b1b" ns2:_="" ns3:_="">
    <xsd:import namespace="b174819e-7d0d-47f0-9d1e-b30fa89d7e5b"/>
    <xsd:import namespace="ec55283a-e377-4497-9890-05573f42208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74819e-7d0d-47f0-9d1e-b30fa89d7e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fdf02776-3e83-45ae-bba6-010283ecdd77"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c55283a-e377-4497-9890-05573f42208a"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2b7201eb-59ca-4abf-b687-07a34cfeefad}" ma:internalName="TaxCatchAll" ma:showField="CatchAllData" ma:web="ec55283a-e377-4497-9890-05573f4220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AC2DE8-4832-46AE-8F47-6C270C1E08C8}">
  <ds:schemaRefs>
    <ds:schemaRef ds:uri="http://purl.org/dc/elements/1.1/"/>
    <ds:schemaRef ds:uri="http://schemas.openxmlformats.org/package/2006/metadata/core-properties"/>
    <ds:schemaRef ds:uri="http://purl.org/dc/dcmitype/"/>
    <ds:schemaRef ds:uri="http://www.w3.org/XML/1998/namespace"/>
    <ds:schemaRef ds:uri="http://purl.org/dc/terms/"/>
    <ds:schemaRef ds:uri="http://schemas.microsoft.com/office/2006/documentManagement/types"/>
    <ds:schemaRef ds:uri="http://schemas.microsoft.com/office/infopath/2007/PartnerControls"/>
    <ds:schemaRef ds:uri="c9be810e-8246-4b91-af8d-331c8d000409"/>
    <ds:schemaRef ds:uri="bb6f44f4-a301-498b-aa12-a71459176ce4"/>
    <ds:schemaRef ds:uri="http://schemas.microsoft.com/office/2006/metadata/properties"/>
    <ds:schemaRef ds:uri="ec55283a-e377-4497-9890-05573f42208a"/>
    <ds:schemaRef ds:uri="b174819e-7d0d-47f0-9d1e-b30fa89d7e5b"/>
  </ds:schemaRefs>
</ds:datastoreItem>
</file>

<file path=customXml/itemProps2.xml><?xml version="1.0" encoding="utf-8"?>
<ds:datastoreItem xmlns:ds="http://schemas.openxmlformats.org/officeDocument/2006/customXml" ds:itemID="{A6793BB3-237C-4BF3-8FBC-0AF2D97BC944}">
  <ds:schemaRefs>
    <ds:schemaRef ds:uri="http://schemas.microsoft.com/sharepoint/v3/contenttype/forms"/>
  </ds:schemaRefs>
</ds:datastoreItem>
</file>

<file path=customXml/itemProps3.xml><?xml version="1.0" encoding="utf-8"?>
<ds:datastoreItem xmlns:ds="http://schemas.openxmlformats.org/officeDocument/2006/customXml" ds:itemID="{1363CF24-23B8-4AB4-8557-E5027C3FF1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74819e-7d0d-47f0-9d1e-b30fa89d7e5b"/>
    <ds:schemaRef ds:uri="ec55283a-e377-4497-9890-05573f4220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TotalTime>
  <Words>6</Words>
  <Application>Microsoft Office PowerPoint</Application>
  <PresentationFormat>Grand écran</PresentationFormat>
  <Paragraphs>3</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Présentation PowerPoint</vt:lpstr>
      <vt:lpstr>Carte de l'EC du diocèse de Quimper et Léon</vt:lpstr>
      <vt:lpstr>Le Label OIEC dans le Finistère : 23 établissements labellisés</vt:lpstr>
      <vt:lpstr>Dans le temps …  33 établissements inscrits</vt:lpstr>
      <vt:lpstr>Analyse</vt:lpstr>
      <vt:lpstr>Eléments à prendre en compte</vt:lpstr>
      <vt:lpstr>es pratiques qui amènent vers la labellisation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Flora LOAEC</dc:creator>
  <cp:lastModifiedBy>Flora LOAEC</cp:lastModifiedBy>
  <cp:revision>320</cp:revision>
  <dcterms:created xsi:type="dcterms:W3CDTF">2025-07-11T14:54:18Z</dcterms:created>
  <dcterms:modified xsi:type="dcterms:W3CDTF">2025-12-01T11:53:33Z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0x01010092092476B956A943878608F48385AAA0</vt:lpwstr>
  </property>
  <property fmtid="{D5CDD505-2E9C-101B-9397-08002B2CF9AE}" pid="3" name="erasmus">
    <vt:lpwstr/>
  </property>
  <property fmtid="{D5CDD505-2E9C-101B-9397-08002B2CF9AE}" pid="4" name="MediaServiceImageTags">
    <vt:lpwstr/>
  </property>
</Properties>
</file>